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BDCA-3D72-6142-AD7B-713F9AD12FD9}" type="datetimeFigureOut">
              <a:rPr lang="en-US" smtClean="0"/>
              <a:t>7/11/12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CE021-A12D-9041-A967-50D705DF13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Chinese Calligraphy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of four styles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Chinese Calligraphy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Chinese calligraphy is very much like painting. It uses Chinese characters to communicate the spiritual world of the artist. </a:t>
            </a:r>
            <a:r>
              <a:rPr lang="en-US" dirty="0"/>
              <a:t>C</a:t>
            </a:r>
            <a:r>
              <a:rPr lang="en-US" dirty="0" smtClean="0"/>
              <a:t>alligraphy as a work of art conveys the moral integrity, character, emotions, esthetic feelings and culture of the artist to readers affecting them by the power of appeal and the joy of beauty.</a:t>
            </a:r>
          </a:p>
          <a:p>
            <a:pPr marL="0" indent="0"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Regular Script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48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Regular script is also known as "True Script" and "Standard </a:t>
            </a:r>
            <a:r>
              <a:rPr lang="en-US" sz="3200" dirty="0" smtClean="0"/>
              <a:t>Script”</a:t>
            </a:r>
          </a:p>
          <a:p>
            <a:r>
              <a:rPr lang="en-US" sz="3200" dirty="0" smtClean="0"/>
              <a:t>"</a:t>
            </a:r>
            <a:r>
              <a:rPr lang="en-US" sz="3200" dirty="0" smtClean="0"/>
              <a:t>Regular" means model, namely, this type of script can be deemed as a model or standard script. </a:t>
            </a:r>
            <a:endParaRPr lang="en-US" sz="3200" dirty="0" smtClean="0"/>
          </a:p>
          <a:p>
            <a:r>
              <a:rPr lang="en-US" sz="3200" dirty="0" smtClean="0"/>
              <a:t>Accordingly</a:t>
            </a:r>
            <a:r>
              <a:rPr lang="en-US" sz="3200" dirty="0" smtClean="0"/>
              <a:t>, since the date it was created, regular script has served as an official script in China over thousands of years.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Semi Cursive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Semi-cursive Script </a:t>
            </a:r>
            <a:r>
              <a:rPr lang="en-US" sz="3200" dirty="0" smtClean="0"/>
              <a:t>is also </a:t>
            </a:r>
            <a:r>
              <a:rPr lang="en-US" sz="3200" dirty="0" smtClean="0"/>
              <a:t>called "Running </a:t>
            </a:r>
            <a:r>
              <a:rPr lang="en-US" sz="3200" dirty="0" smtClean="0"/>
              <a:t>Script”.</a:t>
            </a:r>
          </a:p>
          <a:p>
            <a:r>
              <a:rPr lang="en-US" sz="3200" dirty="0" smtClean="0"/>
              <a:t>Calligraphy is a style </a:t>
            </a:r>
            <a:r>
              <a:rPr lang="en-US" sz="3200" dirty="0" smtClean="0"/>
              <a:t>with free </a:t>
            </a:r>
            <a:r>
              <a:rPr lang="en-US" sz="3200" dirty="0" smtClean="0"/>
              <a:t>movements.</a:t>
            </a:r>
          </a:p>
          <a:p>
            <a:r>
              <a:rPr lang="en-US" sz="3200" dirty="0" smtClean="0"/>
              <a:t>It is </a:t>
            </a:r>
            <a:r>
              <a:rPr lang="en-US" sz="3200" dirty="0" smtClean="0"/>
              <a:t>between </a:t>
            </a:r>
            <a:r>
              <a:rPr lang="en-US" sz="3200" dirty="0" smtClean="0"/>
              <a:t>the Regular Script and the Cursive Script. 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Cursive Script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7724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Cursive script emerged in the early years of the Han dynasty </a:t>
            </a:r>
            <a:endParaRPr lang="en-US" sz="3200" dirty="0" smtClean="0"/>
          </a:p>
          <a:p>
            <a:r>
              <a:rPr lang="en-US" sz="3200" dirty="0" smtClean="0"/>
              <a:t>It was created </a:t>
            </a:r>
            <a:r>
              <a:rPr lang="en-US" sz="3200" dirty="0" smtClean="0"/>
              <a:t>as </a:t>
            </a:r>
            <a:r>
              <a:rPr lang="en-US" sz="3200" dirty="0" smtClean="0"/>
              <a:t>a result of its convenience in writing. </a:t>
            </a:r>
            <a:endParaRPr lang="en-US" sz="3200" dirty="0" smtClean="0"/>
          </a:p>
          <a:p>
            <a:r>
              <a:rPr lang="en-US" sz="3200" dirty="0" smtClean="0"/>
              <a:t>It </a:t>
            </a:r>
            <a:r>
              <a:rPr lang="en-US" sz="3200" dirty="0" smtClean="0"/>
              <a:t>captures the impression of vigorous and unrestrained spirit </a:t>
            </a:r>
            <a:endParaRPr lang="en-US" sz="3200" dirty="0" smtClean="0"/>
          </a:p>
          <a:p>
            <a:r>
              <a:rPr lang="en-US" sz="3200" dirty="0" smtClean="0"/>
              <a:t>It uses</a:t>
            </a:r>
            <a:r>
              <a:rPr lang="en-US" sz="3200" dirty="0" smtClean="0"/>
              <a:t> </a:t>
            </a:r>
            <a:r>
              <a:rPr lang="en-US" sz="3200" dirty="0" smtClean="0"/>
              <a:t>rhythmic and fast movement of brushes.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Ancient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Official script is one of the styles of Chinese calligraphy. </a:t>
            </a:r>
            <a:endParaRPr lang="en-US" sz="3200" dirty="0" smtClean="0"/>
          </a:p>
          <a:p>
            <a:r>
              <a:rPr lang="en-US" sz="3200" dirty="0" smtClean="0"/>
              <a:t>It </a:t>
            </a:r>
            <a:r>
              <a:rPr lang="en-US" sz="3200" dirty="0" smtClean="0"/>
              <a:t>is developed from seal carving style that' characterized by round and smooth strokes, changing to square turning </a:t>
            </a:r>
            <a:r>
              <a:rPr lang="en-US" sz="3200" dirty="0" smtClean="0"/>
              <a:t>strokes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r>
              <a:rPr lang="en-US" sz="3200" dirty="0" smtClean="0"/>
              <a:t>Generally </a:t>
            </a:r>
            <a:r>
              <a:rPr lang="en-US" sz="3200" dirty="0" smtClean="0"/>
              <a:t>speaking, official script is a lively and diverse calligraphy style.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254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Chinese Calligraphy</vt:lpstr>
      <vt:lpstr>Chinese Calligraphy</vt:lpstr>
      <vt:lpstr>Regular Script</vt:lpstr>
      <vt:lpstr>Semi Cursive</vt:lpstr>
      <vt:lpstr>Cursive Script</vt:lpstr>
      <vt:lpstr>Ancient</vt:lpstr>
    </vt:vector>
  </TitlesOfParts>
  <Company>UMass Boston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Calligraphy</dc:title>
  <dc:creator>Mary Simone</dc:creator>
  <cp:lastModifiedBy>John</cp:lastModifiedBy>
  <cp:revision>4</cp:revision>
  <dcterms:created xsi:type="dcterms:W3CDTF">2012-07-11T21:46:21Z</dcterms:created>
  <dcterms:modified xsi:type="dcterms:W3CDTF">2012-07-11T22:20:29Z</dcterms:modified>
</cp:coreProperties>
</file>